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2"/>
  </p:sldMasterIdLst>
  <p:notesMasterIdLst>
    <p:notesMasterId r:id="rId4"/>
  </p:notesMasterIdLst>
  <p:handoutMasterIdLst>
    <p:handoutMasterId r:id="rId5"/>
  </p:handoutMasterIdLst>
  <p:sldIdLst>
    <p:sldId id="259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15D"/>
    <a:srgbClr val="F85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9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01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4C578-4905-4AF8-A883-11F23309C04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B203EF-AF12-420C-8959-2EBFF61EFCCD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Paul Mellick</a:t>
          </a:r>
        </a:p>
        <a:p>
          <a:r>
            <a:rPr lang="en-US" sz="1400" b="1" dirty="0">
              <a:solidFill>
                <a:schemeClr val="tx1"/>
              </a:solidFill>
            </a:rPr>
            <a:t>Executive Officer</a:t>
          </a:r>
        </a:p>
      </dgm:t>
    </dgm:pt>
    <dgm:pt modelId="{2134F1D8-090F-415C-896B-CEE6244DF72D}" type="parTrans" cxnId="{746CD3A7-76D6-44BA-8150-41EA64A18B99}">
      <dgm:prSet/>
      <dgm:spPr/>
      <dgm:t>
        <a:bodyPr/>
        <a:lstStyle/>
        <a:p>
          <a:endParaRPr lang="en-US"/>
        </a:p>
      </dgm:t>
    </dgm:pt>
    <dgm:pt modelId="{DB4A81DE-9A43-4BB3-8407-3477A34DA46C}" type="sibTrans" cxnId="{746CD3A7-76D6-44BA-8150-41EA64A18B99}">
      <dgm:prSet/>
      <dgm:spPr/>
      <dgm:t>
        <a:bodyPr/>
        <a:lstStyle/>
        <a:p>
          <a:endParaRPr lang="en-US"/>
        </a:p>
      </dgm:t>
    </dgm:pt>
    <dgm:pt modelId="{8A667492-D3C2-47EE-9991-65C852C929E5}">
      <dgm:prSet phldrT="[Text]"/>
      <dgm:spPr/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1AD38DF3-9234-4C45-8007-635DC5568661}" type="parTrans" cxnId="{83F58BF4-D6E7-4F72-9604-D2DF089A1618}">
      <dgm:prSet/>
      <dgm:spPr/>
      <dgm:t>
        <a:bodyPr/>
        <a:lstStyle/>
        <a:p>
          <a:endParaRPr lang="en-US"/>
        </a:p>
      </dgm:t>
    </dgm:pt>
    <dgm:pt modelId="{E08400AA-D5FE-43CB-A144-F65F9B4E3AF0}" type="sibTrans" cxnId="{83F58BF4-D6E7-4F72-9604-D2DF089A1618}">
      <dgm:prSet/>
      <dgm:spPr/>
      <dgm:t>
        <a:bodyPr/>
        <a:lstStyle/>
        <a:p>
          <a:endParaRPr lang="en-US"/>
        </a:p>
      </dgm:t>
    </dgm:pt>
    <dgm:pt modelId="{C7B5E644-B0DB-488B-BAE6-800A180FA210}">
      <dgm:prSet phldrT="[Text]"/>
      <dgm:spPr/>
      <dgm:t>
        <a:bodyPr/>
        <a:lstStyle/>
        <a:p>
          <a:pPr algn="l"/>
          <a:r>
            <a:rPr lang="en-US"/>
            <a:t>Executive Board</a:t>
          </a:r>
          <a:endParaRPr lang="en-US" dirty="0"/>
        </a:p>
      </dgm:t>
    </dgm:pt>
    <dgm:pt modelId="{AF75E3A1-1CE6-4BD4-8FF5-D0A1A469226D}" type="parTrans" cxnId="{A3C8A9E4-7F37-41B4-8C1E-428028EA6724}">
      <dgm:prSet/>
      <dgm:spPr/>
      <dgm:t>
        <a:bodyPr/>
        <a:lstStyle/>
        <a:p>
          <a:endParaRPr lang="en-US"/>
        </a:p>
      </dgm:t>
    </dgm:pt>
    <dgm:pt modelId="{FFEC2656-EB0D-4AE9-AA52-9E21653E0453}" type="sibTrans" cxnId="{A3C8A9E4-7F37-41B4-8C1E-428028EA6724}">
      <dgm:prSet/>
      <dgm:spPr/>
      <dgm:t>
        <a:bodyPr/>
        <a:lstStyle/>
        <a:p>
          <a:endParaRPr lang="en-US"/>
        </a:p>
      </dgm:t>
    </dgm:pt>
    <dgm:pt modelId="{F79E1719-A711-47AB-BFDC-A50681641FB2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Jesus Christ</a:t>
          </a:r>
        </a:p>
      </dgm:t>
    </dgm:pt>
    <dgm:pt modelId="{C0A8A109-38FE-4759-BFA2-9A56FFD2AD08}" type="sibTrans" cxnId="{5A2E3FA4-4776-47EB-9253-0EB5C694093F}">
      <dgm:prSet/>
      <dgm:spPr/>
      <dgm:t>
        <a:bodyPr/>
        <a:lstStyle/>
        <a:p>
          <a:endParaRPr lang="en-US"/>
        </a:p>
      </dgm:t>
    </dgm:pt>
    <dgm:pt modelId="{7689F177-05C9-4219-A70A-CD1ADD29DBC4}" type="parTrans" cxnId="{5A2E3FA4-4776-47EB-9253-0EB5C694093F}">
      <dgm:prSet/>
      <dgm:spPr/>
      <dgm:t>
        <a:bodyPr/>
        <a:lstStyle/>
        <a:p>
          <a:endParaRPr lang="en-US"/>
        </a:p>
      </dgm:t>
    </dgm:pt>
    <dgm:pt modelId="{DA173757-C9BF-4E3C-810C-19BD96A625D2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Helen Mellick</a:t>
          </a:r>
        </a:p>
        <a:p>
          <a:r>
            <a:rPr lang="en-US" sz="1400" b="1" dirty="0">
              <a:solidFill>
                <a:schemeClr val="tx1"/>
              </a:solidFill>
            </a:rPr>
            <a:t>Treasurer</a:t>
          </a:r>
        </a:p>
      </dgm:t>
    </dgm:pt>
    <dgm:pt modelId="{3F9222C9-0305-4082-8EE3-C946E1AC4EBD}" type="parTrans" cxnId="{CC86058D-3CCB-48B6-BA3B-1721DB2D1CE1}">
      <dgm:prSet/>
      <dgm:spPr/>
      <dgm:t>
        <a:bodyPr/>
        <a:lstStyle/>
        <a:p>
          <a:endParaRPr lang="en-AU"/>
        </a:p>
      </dgm:t>
    </dgm:pt>
    <dgm:pt modelId="{CFAE6DCA-6BAA-4276-8F7E-FE9EA175A7A8}" type="sibTrans" cxnId="{CC86058D-3CCB-48B6-BA3B-1721DB2D1CE1}">
      <dgm:prSet/>
      <dgm:spPr/>
      <dgm:t>
        <a:bodyPr/>
        <a:lstStyle/>
        <a:p>
          <a:endParaRPr lang="en-AU"/>
        </a:p>
      </dgm:t>
    </dgm:pt>
    <dgm:pt modelId="{25A1B8A0-CAD7-4888-AD26-F3980FEAA8F2}">
      <dgm:prSet phldrT="[Text]"/>
      <dgm:spPr/>
      <dgm:t>
        <a:bodyPr/>
        <a:lstStyle/>
        <a:p>
          <a:pPr algn="l"/>
          <a:r>
            <a:rPr lang="en-US"/>
            <a:t>Ordinary  Board Members</a:t>
          </a:r>
          <a:endParaRPr lang="en-US" dirty="0"/>
        </a:p>
      </dgm:t>
    </dgm:pt>
    <dgm:pt modelId="{FED0784F-9402-4F45-AD81-7F1B83E2517E}" type="sibTrans" cxnId="{52F2CB68-6515-4A2B-B924-D2598334B87B}">
      <dgm:prSet/>
      <dgm:spPr/>
      <dgm:t>
        <a:bodyPr/>
        <a:lstStyle/>
        <a:p>
          <a:endParaRPr lang="en-US"/>
        </a:p>
      </dgm:t>
    </dgm:pt>
    <dgm:pt modelId="{AFDD1285-554A-4ED5-A134-56AF6F621916}" type="parTrans" cxnId="{52F2CB68-6515-4A2B-B924-D2598334B87B}">
      <dgm:prSet/>
      <dgm:spPr/>
      <dgm:t>
        <a:bodyPr/>
        <a:lstStyle/>
        <a:p>
          <a:endParaRPr lang="en-US"/>
        </a:p>
      </dgm:t>
    </dgm:pt>
    <dgm:pt modelId="{B278372D-C0DF-431A-8271-70F3DBEFEB1F}">
      <dgm:prSet custT="1"/>
      <dgm:spPr/>
      <dgm:t>
        <a:bodyPr/>
        <a:lstStyle/>
        <a:p>
          <a:r>
            <a:rPr lang="en-AU" sz="1400" b="1" dirty="0">
              <a:solidFill>
                <a:schemeClr val="tx1"/>
              </a:solidFill>
            </a:rPr>
            <a:t>Anna Paciocco</a:t>
          </a:r>
        </a:p>
        <a:p>
          <a:r>
            <a:rPr lang="en-AU" sz="1400" b="1" dirty="0">
              <a:solidFill>
                <a:schemeClr val="tx1"/>
              </a:solidFill>
            </a:rPr>
            <a:t>Executive Secretary</a:t>
          </a:r>
        </a:p>
      </dgm:t>
    </dgm:pt>
    <dgm:pt modelId="{2081B4E7-97DA-4E45-BEBC-1368CE64606D}" type="parTrans" cxnId="{09449A3D-594E-4DFE-8B8D-A466D019AF0C}">
      <dgm:prSet/>
      <dgm:spPr/>
      <dgm:t>
        <a:bodyPr/>
        <a:lstStyle/>
        <a:p>
          <a:endParaRPr lang="en-AU"/>
        </a:p>
      </dgm:t>
    </dgm:pt>
    <dgm:pt modelId="{F10D3B1F-08B1-4FE1-82C3-F6FA3C5B2DF8}" type="sibTrans" cxnId="{09449A3D-594E-4DFE-8B8D-A466D019AF0C}">
      <dgm:prSet/>
      <dgm:spPr/>
      <dgm:t>
        <a:bodyPr/>
        <a:lstStyle/>
        <a:p>
          <a:endParaRPr lang="en-AU"/>
        </a:p>
      </dgm:t>
    </dgm:pt>
    <dgm:pt modelId="{81B9C504-F786-4E94-B584-E66695054DC4}">
      <dgm:prSet custT="1"/>
      <dgm:spPr/>
      <dgm:t>
        <a:bodyPr/>
        <a:lstStyle/>
        <a:p>
          <a:r>
            <a:rPr lang="en-AU" sz="1600" b="1" dirty="0">
              <a:solidFill>
                <a:schemeClr val="tx1"/>
              </a:solidFill>
            </a:rPr>
            <a:t>Rhonda Yuan</a:t>
          </a:r>
        </a:p>
      </dgm:t>
    </dgm:pt>
    <dgm:pt modelId="{0E30A813-FFE7-4EBD-8BBC-991D9FC4E300}" type="sibTrans" cxnId="{C0D94217-C641-49A5-AB14-6B58A4845FEA}">
      <dgm:prSet/>
      <dgm:spPr/>
      <dgm:t>
        <a:bodyPr/>
        <a:lstStyle/>
        <a:p>
          <a:endParaRPr lang="en-AU"/>
        </a:p>
      </dgm:t>
    </dgm:pt>
    <dgm:pt modelId="{685C9AD2-DB0D-4A47-9BE8-7FA6467CD69F}" type="parTrans" cxnId="{C0D94217-C641-49A5-AB14-6B58A4845FEA}">
      <dgm:prSet/>
      <dgm:spPr/>
      <dgm:t>
        <a:bodyPr/>
        <a:lstStyle/>
        <a:p>
          <a:endParaRPr lang="en-AU"/>
        </a:p>
      </dgm:t>
    </dgm:pt>
    <dgm:pt modelId="{B744F866-FAB3-4293-8ECF-0E76871E3AEA}">
      <dgm:prSet custT="1"/>
      <dgm:spPr/>
      <dgm:t>
        <a:bodyPr/>
        <a:lstStyle/>
        <a:p>
          <a:r>
            <a:rPr lang="en-AU" sz="1600" b="1" dirty="0">
              <a:solidFill>
                <a:schemeClr val="tx1"/>
              </a:solidFill>
            </a:rPr>
            <a:t>Rob </a:t>
          </a:r>
          <a:r>
            <a:rPr lang="en-AU" sz="1600" b="1" dirty="0" err="1">
              <a:solidFill>
                <a:schemeClr val="tx1"/>
              </a:solidFill>
            </a:rPr>
            <a:t>Paciocco</a:t>
          </a:r>
          <a:endParaRPr lang="en-AU" sz="1600" b="1" dirty="0">
            <a:solidFill>
              <a:schemeClr val="tx1"/>
            </a:solidFill>
          </a:endParaRPr>
        </a:p>
      </dgm:t>
    </dgm:pt>
    <dgm:pt modelId="{EF3DC62B-78C9-4A5A-9C44-D0C965B001EC}" type="sibTrans" cxnId="{60EA5C4D-1760-4744-B1CB-CCE29947A6BF}">
      <dgm:prSet/>
      <dgm:spPr/>
      <dgm:t>
        <a:bodyPr/>
        <a:lstStyle/>
        <a:p>
          <a:endParaRPr lang="en-AU"/>
        </a:p>
      </dgm:t>
    </dgm:pt>
    <dgm:pt modelId="{18C1DE55-43F5-4716-B4F2-67B64E8A0783}" type="parTrans" cxnId="{60EA5C4D-1760-4744-B1CB-CCE29947A6BF}">
      <dgm:prSet/>
      <dgm:spPr/>
      <dgm:t>
        <a:bodyPr/>
        <a:lstStyle/>
        <a:p>
          <a:endParaRPr lang="en-AU"/>
        </a:p>
      </dgm:t>
    </dgm:pt>
    <dgm:pt modelId="{D8496DF7-9C93-4D54-8E4E-E973A6B9E2A3}">
      <dgm:prSet custT="1"/>
      <dgm:spPr/>
      <dgm:t>
        <a:bodyPr tIns="216000"/>
        <a:lstStyle/>
        <a:p>
          <a:pPr algn="ctr"/>
          <a:r>
            <a:rPr lang="en-AU" sz="1600" b="1" dirty="0">
              <a:solidFill>
                <a:schemeClr val="tx1"/>
              </a:solidFill>
            </a:rPr>
            <a:t>John </a:t>
          </a:r>
          <a:r>
            <a:rPr lang="en-AU" sz="1600" b="1" dirty="0" err="1">
              <a:solidFill>
                <a:schemeClr val="tx1"/>
              </a:solidFill>
            </a:rPr>
            <a:t>Boldrini</a:t>
          </a:r>
          <a:endParaRPr lang="en-AU" sz="1600" b="1" dirty="0">
            <a:solidFill>
              <a:schemeClr val="tx1"/>
            </a:solidFill>
          </a:endParaRPr>
        </a:p>
        <a:p>
          <a:pPr algn="ctr"/>
          <a:r>
            <a:rPr lang="en-AU" sz="1300" dirty="0">
              <a:solidFill>
                <a:schemeClr val="tx1"/>
              </a:solidFill>
            </a:rPr>
            <a:t>	</a:t>
          </a:r>
        </a:p>
      </dgm:t>
    </dgm:pt>
    <dgm:pt modelId="{E08D33FF-6C93-4856-BE87-BD2469FE80BC}" type="sibTrans" cxnId="{94F17C5D-7267-41EB-A100-7235B7797AED}">
      <dgm:prSet/>
      <dgm:spPr/>
      <dgm:t>
        <a:bodyPr/>
        <a:lstStyle/>
        <a:p>
          <a:endParaRPr lang="en-AU"/>
        </a:p>
      </dgm:t>
    </dgm:pt>
    <dgm:pt modelId="{410A4E83-8FF6-4805-9A70-2A2F8D2D75E4}" type="parTrans" cxnId="{94F17C5D-7267-41EB-A100-7235B7797AED}">
      <dgm:prSet/>
      <dgm:spPr/>
      <dgm:t>
        <a:bodyPr/>
        <a:lstStyle/>
        <a:p>
          <a:endParaRPr lang="en-AU"/>
        </a:p>
      </dgm:t>
    </dgm:pt>
    <dgm:pt modelId="{C852AD93-13A4-1646-922B-7DE6C7C1729B}">
      <dgm:prSet/>
      <dgm:spPr/>
      <dgm:t>
        <a:bodyPr/>
        <a:lstStyle/>
        <a:p>
          <a:endParaRPr lang="en-AU"/>
        </a:p>
      </dgm:t>
    </dgm:pt>
    <dgm:pt modelId="{975C0BF9-18E7-624D-B20B-CE643750ED1D}" type="parTrans" cxnId="{F97EFFA8-BEC9-6B46-B661-0A4EA02F30DE}">
      <dgm:prSet/>
      <dgm:spPr/>
      <dgm:t>
        <a:bodyPr/>
        <a:lstStyle/>
        <a:p>
          <a:endParaRPr lang="en-US"/>
        </a:p>
      </dgm:t>
    </dgm:pt>
    <dgm:pt modelId="{2B99FB3B-DDB0-2E4F-B1CD-C33F089D6314}" type="sibTrans" cxnId="{F97EFFA8-BEC9-6B46-B661-0A4EA02F30DE}">
      <dgm:prSet/>
      <dgm:spPr/>
      <dgm:t>
        <a:bodyPr/>
        <a:lstStyle/>
        <a:p>
          <a:endParaRPr lang="en-US"/>
        </a:p>
      </dgm:t>
    </dgm:pt>
    <dgm:pt modelId="{3D70E6FF-3CB9-4A1A-8365-FEFD0E0AEFD2}" type="pres">
      <dgm:prSet presAssocID="{3A34C578-4905-4AF8-A883-11F23309C04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B256B5D-5CB5-4D04-AEBF-DAFBD721FCE0}" type="pres">
      <dgm:prSet presAssocID="{3A34C578-4905-4AF8-A883-11F23309C04B}" presName="hierFlow" presStyleCnt="0"/>
      <dgm:spPr/>
    </dgm:pt>
    <dgm:pt modelId="{15972576-AE2B-41E1-AE12-6EF94C338739}" type="pres">
      <dgm:prSet presAssocID="{3A34C578-4905-4AF8-A883-11F23309C04B}" presName="firstBuf" presStyleCnt="0"/>
      <dgm:spPr/>
    </dgm:pt>
    <dgm:pt modelId="{C4CAE978-9B35-46A8-900A-AF520806E374}" type="pres">
      <dgm:prSet presAssocID="{3A34C578-4905-4AF8-A883-11F23309C04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2EDD493-13BB-4D60-A61E-A3BADF726391}" type="pres">
      <dgm:prSet presAssocID="{F79E1719-A711-47AB-BFDC-A50681641FB2}" presName="Name14" presStyleCnt="0"/>
      <dgm:spPr/>
    </dgm:pt>
    <dgm:pt modelId="{7432F717-1D11-4B91-B822-91E8EB50D0B7}" type="pres">
      <dgm:prSet presAssocID="{F79E1719-A711-47AB-BFDC-A50681641FB2}" presName="level1Shape" presStyleLbl="node0" presStyleIdx="0" presStyleCnt="1">
        <dgm:presLayoutVars>
          <dgm:chPref val="3"/>
        </dgm:presLayoutVars>
      </dgm:prSet>
      <dgm:spPr/>
    </dgm:pt>
    <dgm:pt modelId="{6AEB5BD9-E474-40ED-BE86-04831A61185A}" type="pres">
      <dgm:prSet presAssocID="{F79E1719-A711-47AB-BFDC-A50681641FB2}" presName="hierChild2" presStyleCnt="0"/>
      <dgm:spPr/>
    </dgm:pt>
    <dgm:pt modelId="{6D23C3D0-A1E9-4B94-A5A6-DB0ADF8A688E}" type="pres">
      <dgm:prSet presAssocID="{2134F1D8-090F-415C-896B-CEE6244DF72D}" presName="Name19" presStyleLbl="parChTrans1D2" presStyleIdx="0" presStyleCnt="3"/>
      <dgm:spPr/>
    </dgm:pt>
    <dgm:pt modelId="{325B7B48-25F4-47C0-8422-5DA63087902C}" type="pres">
      <dgm:prSet presAssocID="{A4B203EF-AF12-420C-8959-2EBFF61EFCCD}" presName="Name21" presStyleCnt="0"/>
      <dgm:spPr/>
    </dgm:pt>
    <dgm:pt modelId="{EF0890B2-B502-44B8-A7E0-4A028BC1ED30}" type="pres">
      <dgm:prSet presAssocID="{A4B203EF-AF12-420C-8959-2EBFF61EFCCD}" presName="level2Shape" presStyleLbl="node2" presStyleIdx="0" presStyleCnt="3"/>
      <dgm:spPr/>
    </dgm:pt>
    <dgm:pt modelId="{C3FC2825-13DF-47EF-8C6E-14821A67A459}" type="pres">
      <dgm:prSet presAssocID="{A4B203EF-AF12-420C-8959-2EBFF61EFCCD}" presName="hierChild3" presStyleCnt="0"/>
      <dgm:spPr/>
    </dgm:pt>
    <dgm:pt modelId="{EA3E0409-5440-4E73-B40F-5FB26BFDAA90}" type="pres">
      <dgm:prSet presAssocID="{1AD38DF3-9234-4C45-8007-635DC5568661}" presName="Name19" presStyleLbl="parChTrans1D3" presStyleIdx="0" presStyleCnt="4"/>
      <dgm:spPr/>
    </dgm:pt>
    <dgm:pt modelId="{962B324C-3E52-4EC2-91A7-282F27218009}" type="pres">
      <dgm:prSet presAssocID="{8A667492-D3C2-47EE-9991-65C852C929E5}" presName="Name21" presStyleCnt="0"/>
      <dgm:spPr/>
    </dgm:pt>
    <dgm:pt modelId="{6A27DAD3-66E1-4B93-A794-56B9BF46586D}" type="pres">
      <dgm:prSet presAssocID="{8A667492-D3C2-47EE-9991-65C852C929E5}" presName="level2Shape" presStyleLbl="node3" presStyleIdx="0" presStyleCnt="4" custScaleX="113077"/>
      <dgm:spPr/>
    </dgm:pt>
    <dgm:pt modelId="{313A7505-EB77-444F-8BC7-E98D165B3F2F}" type="pres">
      <dgm:prSet presAssocID="{8A667492-D3C2-47EE-9991-65C852C929E5}" presName="hierChild3" presStyleCnt="0"/>
      <dgm:spPr/>
    </dgm:pt>
    <dgm:pt modelId="{850692B2-4C47-49E0-94B7-5A3F4C700F70}" type="pres">
      <dgm:prSet presAssocID="{410A4E83-8FF6-4805-9A70-2A2F8D2D75E4}" presName="Name19" presStyleLbl="parChTrans1D3" presStyleIdx="1" presStyleCnt="4"/>
      <dgm:spPr/>
    </dgm:pt>
    <dgm:pt modelId="{C9E65643-CE4E-4EA2-9159-87A63235E250}" type="pres">
      <dgm:prSet presAssocID="{D8496DF7-9C93-4D54-8E4E-E973A6B9E2A3}" presName="Name21" presStyleCnt="0"/>
      <dgm:spPr/>
    </dgm:pt>
    <dgm:pt modelId="{57150329-4496-4AB8-9C1F-C6DD86F945BB}" type="pres">
      <dgm:prSet presAssocID="{D8496DF7-9C93-4D54-8E4E-E973A6B9E2A3}" presName="level2Shape" presStyleLbl="node3" presStyleIdx="1" presStyleCnt="4" custScaleX="114179"/>
      <dgm:spPr/>
    </dgm:pt>
    <dgm:pt modelId="{5CC2ED86-B97A-48A8-8E1A-480CEC710C09}" type="pres">
      <dgm:prSet presAssocID="{D8496DF7-9C93-4D54-8E4E-E973A6B9E2A3}" presName="hierChild3" presStyleCnt="0"/>
      <dgm:spPr/>
    </dgm:pt>
    <dgm:pt modelId="{B6249B48-4B4B-44B7-955E-157A1698BD4F}" type="pres">
      <dgm:prSet presAssocID="{685C9AD2-DB0D-4A47-9BE8-7FA6467CD69F}" presName="Name19" presStyleLbl="parChTrans1D3" presStyleIdx="2" presStyleCnt="4"/>
      <dgm:spPr/>
    </dgm:pt>
    <dgm:pt modelId="{DBD4ED30-9AE2-4435-83D6-A01A77F977B4}" type="pres">
      <dgm:prSet presAssocID="{81B9C504-F786-4E94-B584-E66695054DC4}" presName="Name21" presStyleCnt="0"/>
      <dgm:spPr/>
    </dgm:pt>
    <dgm:pt modelId="{941A646B-AC68-459C-9727-73A0A7CEA1E9}" type="pres">
      <dgm:prSet presAssocID="{81B9C504-F786-4E94-B584-E66695054DC4}" presName="level2Shape" presStyleLbl="node3" presStyleIdx="2" presStyleCnt="4" custScaleX="109326"/>
      <dgm:spPr/>
    </dgm:pt>
    <dgm:pt modelId="{8A789B2B-07FC-40D5-9515-98AD4C726C31}" type="pres">
      <dgm:prSet presAssocID="{81B9C504-F786-4E94-B584-E66695054DC4}" presName="hierChild3" presStyleCnt="0"/>
      <dgm:spPr/>
    </dgm:pt>
    <dgm:pt modelId="{D6A0D848-7246-4804-91CA-9932AC71BAEC}" type="pres">
      <dgm:prSet presAssocID="{18C1DE55-43F5-4716-B4F2-67B64E8A0783}" presName="Name19" presStyleLbl="parChTrans1D3" presStyleIdx="3" presStyleCnt="4"/>
      <dgm:spPr/>
    </dgm:pt>
    <dgm:pt modelId="{839A9863-B098-4603-A295-BD71ECFB66FB}" type="pres">
      <dgm:prSet presAssocID="{B744F866-FAB3-4293-8ECF-0E76871E3AEA}" presName="Name21" presStyleCnt="0"/>
      <dgm:spPr/>
    </dgm:pt>
    <dgm:pt modelId="{99220712-F8AB-409C-8FF3-FE26C831519C}" type="pres">
      <dgm:prSet presAssocID="{B744F866-FAB3-4293-8ECF-0E76871E3AEA}" presName="level2Shape" presStyleLbl="node3" presStyleIdx="3" presStyleCnt="4"/>
      <dgm:spPr/>
    </dgm:pt>
    <dgm:pt modelId="{4C2796BC-D508-453C-94D0-DEC3EA05EF1C}" type="pres">
      <dgm:prSet presAssocID="{B744F866-FAB3-4293-8ECF-0E76871E3AEA}" presName="hierChild3" presStyleCnt="0"/>
      <dgm:spPr/>
    </dgm:pt>
    <dgm:pt modelId="{22F51D9E-BC0D-461D-B4E6-4319104F17A6}" type="pres">
      <dgm:prSet presAssocID="{3F9222C9-0305-4082-8EE3-C946E1AC4EBD}" presName="Name19" presStyleLbl="parChTrans1D2" presStyleIdx="1" presStyleCnt="3"/>
      <dgm:spPr/>
    </dgm:pt>
    <dgm:pt modelId="{A1CDDEC9-8BC4-4097-84C6-1FFD880628A2}" type="pres">
      <dgm:prSet presAssocID="{DA173757-C9BF-4E3C-810C-19BD96A625D2}" presName="Name21" presStyleCnt="0"/>
      <dgm:spPr/>
    </dgm:pt>
    <dgm:pt modelId="{FBD79FF5-D942-49AD-932D-784AD5F15E32}" type="pres">
      <dgm:prSet presAssocID="{DA173757-C9BF-4E3C-810C-19BD96A625D2}" presName="level2Shape" presStyleLbl="node2" presStyleIdx="1" presStyleCnt="3"/>
      <dgm:spPr/>
    </dgm:pt>
    <dgm:pt modelId="{C0A8C38A-CDE5-436F-B413-ADBAEE244413}" type="pres">
      <dgm:prSet presAssocID="{DA173757-C9BF-4E3C-810C-19BD96A625D2}" presName="hierChild3" presStyleCnt="0"/>
      <dgm:spPr/>
    </dgm:pt>
    <dgm:pt modelId="{C7FB1E59-5AF3-4606-8158-94A4B61EA976}" type="pres">
      <dgm:prSet presAssocID="{2081B4E7-97DA-4E45-BEBC-1368CE64606D}" presName="Name19" presStyleLbl="parChTrans1D2" presStyleIdx="2" presStyleCnt="3"/>
      <dgm:spPr/>
    </dgm:pt>
    <dgm:pt modelId="{DF5DF1AF-D14E-4860-A084-1D581B2B9559}" type="pres">
      <dgm:prSet presAssocID="{B278372D-C0DF-431A-8271-70F3DBEFEB1F}" presName="Name21" presStyleCnt="0"/>
      <dgm:spPr/>
    </dgm:pt>
    <dgm:pt modelId="{F89A8CF1-063C-4B42-B028-4089F2E57537}" type="pres">
      <dgm:prSet presAssocID="{B278372D-C0DF-431A-8271-70F3DBEFEB1F}" presName="level2Shape" presStyleLbl="node2" presStyleIdx="2" presStyleCnt="3" custScaleX="118234"/>
      <dgm:spPr/>
    </dgm:pt>
    <dgm:pt modelId="{867DF313-10F7-410E-A9F5-A0DF6DE0FC5C}" type="pres">
      <dgm:prSet presAssocID="{B278372D-C0DF-431A-8271-70F3DBEFEB1F}" presName="hierChild3" presStyleCnt="0"/>
      <dgm:spPr/>
    </dgm:pt>
    <dgm:pt modelId="{D34BB6E2-F141-4A79-A6A4-BB1A6562C33E}" type="pres">
      <dgm:prSet presAssocID="{3A34C578-4905-4AF8-A883-11F23309C04B}" presName="bgShapesFlow" presStyleCnt="0"/>
      <dgm:spPr/>
    </dgm:pt>
    <dgm:pt modelId="{09E9790B-78D5-4C74-9CA9-9923BC0C5926}" type="pres">
      <dgm:prSet presAssocID="{C7B5E644-B0DB-488B-BAE6-800A180FA210}" presName="rectComp" presStyleCnt="0"/>
      <dgm:spPr/>
    </dgm:pt>
    <dgm:pt modelId="{E64B3726-D402-4C6E-8861-DE480FE9C296}" type="pres">
      <dgm:prSet presAssocID="{C7B5E644-B0DB-488B-BAE6-800A180FA210}" presName="bgRect" presStyleLbl="bgShp" presStyleIdx="0" presStyleCnt="3" custLinFactY="18782" custLinFactNeighborX="-181" custLinFactNeighborY="100000"/>
      <dgm:spPr/>
    </dgm:pt>
    <dgm:pt modelId="{ABA2D3D7-0360-47FD-AB79-4EFB11D21D76}" type="pres">
      <dgm:prSet presAssocID="{C7B5E644-B0DB-488B-BAE6-800A180FA210}" presName="bgRectTx" presStyleLbl="bgShp" presStyleIdx="0" presStyleCnt="3">
        <dgm:presLayoutVars>
          <dgm:bulletEnabled val="1"/>
        </dgm:presLayoutVars>
      </dgm:prSet>
      <dgm:spPr/>
    </dgm:pt>
    <dgm:pt modelId="{D26EDC69-6881-4757-B958-5850D57F5EA0}" type="pres">
      <dgm:prSet presAssocID="{C7B5E644-B0DB-488B-BAE6-800A180FA210}" presName="spComp" presStyleCnt="0"/>
      <dgm:spPr/>
    </dgm:pt>
    <dgm:pt modelId="{75BB2461-5A4A-457C-B0D7-16DB56E2979D}" type="pres">
      <dgm:prSet presAssocID="{C7B5E644-B0DB-488B-BAE6-800A180FA210}" presName="vSp" presStyleCnt="0"/>
      <dgm:spPr/>
    </dgm:pt>
    <dgm:pt modelId="{9232EFFB-0A94-45EF-8248-5BCF2FF01DD2}" type="pres">
      <dgm:prSet presAssocID="{25A1B8A0-CAD7-4888-AD26-F3980FEAA8F2}" presName="rectComp" presStyleCnt="0"/>
      <dgm:spPr/>
    </dgm:pt>
    <dgm:pt modelId="{93EFAB6C-64CC-4E5A-A9EA-ECF9F77E297C}" type="pres">
      <dgm:prSet presAssocID="{25A1B8A0-CAD7-4888-AD26-F3980FEAA8F2}" presName="bgRect" presStyleLbl="bgShp" presStyleIdx="1" presStyleCnt="3" custLinFactY="18782" custLinFactNeighborX="-91" custLinFactNeighborY="100000"/>
      <dgm:spPr/>
    </dgm:pt>
    <dgm:pt modelId="{7279CC07-61DD-4066-AEDE-0D90C9476C78}" type="pres">
      <dgm:prSet presAssocID="{25A1B8A0-CAD7-4888-AD26-F3980FEAA8F2}" presName="bgRectTx" presStyleLbl="bgShp" presStyleIdx="1" presStyleCnt="3">
        <dgm:presLayoutVars>
          <dgm:bulletEnabled val="1"/>
        </dgm:presLayoutVars>
      </dgm:prSet>
      <dgm:spPr/>
    </dgm:pt>
    <dgm:pt modelId="{D1FAE6D2-1877-B042-9801-00C51B9CDD20}" type="pres">
      <dgm:prSet presAssocID="{25A1B8A0-CAD7-4888-AD26-F3980FEAA8F2}" presName="spComp" presStyleCnt="0"/>
      <dgm:spPr/>
    </dgm:pt>
    <dgm:pt modelId="{74199E87-E36D-4841-A0FE-F9DB4AF3FEB9}" type="pres">
      <dgm:prSet presAssocID="{25A1B8A0-CAD7-4888-AD26-F3980FEAA8F2}" presName="vSp" presStyleCnt="0"/>
      <dgm:spPr/>
    </dgm:pt>
    <dgm:pt modelId="{312AE9EC-BDCF-B948-9E28-BEFD848ED830}" type="pres">
      <dgm:prSet presAssocID="{C852AD93-13A4-1646-922B-7DE6C7C1729B}" presName="rectComp" presStyleCnt="0"/>
      <dgm:spPr/>
    </dgm:pt>
    <dgm:pt modelId="{14F733AA-6A9E-5E43-92EB-646CF9BFFC77}" type="pres">
      <dgm:prSet presAssocID="{C852AD93-13A4-1646-922B-7DE6C7C1729B}" presName="bgRect" presStyleLbl="bgShp" presStyleIdx="2" presStyleCnt="3"/>
      <dgm:spPr/>
    </dgm:pt>
    <dgm:pt modelId="{B04A1D7E-0033-794B-B747-71254F79D980}" type="pres">
      <dgm:prSet presAssocID="{C852AD93-13A4-1646-922B-7DE6C7C1729B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3D67F40A-13DE-47F0-B3E7-3F2FEE38C3C0}" type="presOf" srcId="{B278372D-C0DF-431A-8271-70F3DBEFEB1F}" destId="{F89A8CF1-063C-4B42-B028-4089F2E57537}" srcOrd="0" destOrd="0" presId="urn:microsoft.com/office/officeart/2005/8/layout/hierarchy6"/>
    <dgm:cxn modelId="{E1AE1B12-85EA-4CAE-9F97-171A0819E444}" type="presOf" srcId="{2081B4E7-97DA-4E45-BEBC-1368CE64606D}" destId="{C7FB1E59-5AF3-4606-8158-94A4B61EA976}" srcOrd="0" destOrd="0" presId="urn:microsoft.com/office/officeart/2005/8/layout/hierarchy6"/>
    <dgm:cxn modelId="{C0D94217-C641-49A5-AB14-6B58A4845FEA}" srcId="{A4B203EF-AF12-420C-8959-2EBFF61EFCCD}" destId="{81B9C504-F786-4E94-B584-E66695054DC4}" srcOrd="2" destOrd="0" parTransId="{685C9AD2-DB0D-4A47-9BE8-7FA6467CD69F}" sibTransId="{0E30A813-FFE7-4EBD-8BBC-991D9FC4E300}"/>
    <dgm:cxn modelId="{B682E41F-8511-47F1-8A13-8EF9E7025C9D}" type="presOf" srcId="{2134F1D8-090F-415C-896B-CEE6244DF72D}" destId="{6D23C3D0-A1E9-4B94-A5A6-DB0ADF8A688E}" srcOrd="0" destOrd="0" presId="urn:microsoft.com/office/officeart/2005/8/layout/hierarchy6"/>
    <dgm:cxn modelId="{BEAEBD26-74A7-4EEA-8DAC-89A94D41AAD5}" type="presOf" srcId="{D8496DF7-9C93-4D54-8E4E-E973A6B9E2A3}" destId="{57150329-4496-4AB8-9C1F-C6DD86F945BB}" srcOrd="0" destOrd="0" presId="urn:microsoft.com/office/officeart/2005/8/layout/hierarchy6"/>
    <dgm:cxn modelId="{A7F6C33A-7BC6-4E97-A8C0-5720E8357A94}" type="presOf" srcId="{C7B5E644-B0DB-488B-BAE6-800A180FA210}" destId="{E64B3726-D402-4C6E-8861-DE480FE9C296}" srcOrd="0" destOrd="0" presId="urn:microsoft.com/office/officeart/2005/8/layout/hierarchy6"/>
    <dgm:cxn modelId="{7E96663C-ECFE-4283-A661-D4328E907113}" type="presOf" srcId="{81B9C504-F786-4E94-B584-E66695054DC4}" destId="{941A646B-AC68-459C-9727-73A0A7CEA1E9}" srcOrd="0" destOrd="0" presId="urn:microsoft.com/office/officeart/2005/8/layout/hierarchy6"/>
    <dgm:cxn modelId="{09449A3D-594E-4DFE-8B8D-A466D019AF0C}" srcId="{F79E1719-A711-47AB-BFDC-A50681641FB2}" destId="{B278372D-C0DF-431A-8271-70F3DBEFEB1F}" srcOrd="2" destOrd="0" parTransId="{2081B4E7-97DA-4E45-BEBC-1368CE64606D}" sibTransId="{F10D3B1F-08B1-4FE1-82C3-F6FA3C5B2DF8}"/>
    <dgm:cxn modelId="{60EA5C4D-1760-4744-B1CB-CCE29947A6BF}" srcId="{A4B203EF-AF12-420C-8959-2EBFF61EFCCD}" destId="{B744F866-FAB3-4293-8ECF-0E76871E3AEA}" srcOrd="3" destOrd="0" parTransId="{18C1DE55-43F5-4716-B4F2-67B64E8A0783}" sibTransId="{EF3DC62B-78C9-4A5A-9C44-D0C965B001EC}"/>
    <dgm:cxn modelId="{BBD86050-96E5-4289-A469-09BF8785AC7C}" type="presOf" srcId="{685C9AD2-DB0D-4A47-9BE8-7FA6467CD69F}" destId="{B6249B48-4B4B-44B7-955E-157A1698BD4F}" srcOrd="0" destOrd="0" presId="urn:microsoft.com/office/officeart/2005/8/layout/hierarchy6"/>
    <dgm:cxn modelId="{5D8F3355-A8C9-4B90-89F2-ABE0C7EC0EF7}" type="presOf" srcId="{A4B203EF-AF12-420C-8959-2EBFF61EFCCD}" destId="{EF0890B2-B502-44B8-A7E0-4A028BC1ED30}" srcOrd="0" destOrd="0" presId="urn:microsoft.com/office/officeart/2005/8/layout/hierarchy6"/>
    <dgm:cxn modelId="{94F17C5D-7267-41EB-A100-7235B7797AED}" srcId="{A4B203EF-AF12-420C-8959-2EBFF61EFCCD}" destId="{D8496DF7-9C93-4D54-8E4E-E973A6B9E2A3}" srcOrd="1" destOrd="0" parTransId="{410A4E83-8FF6-4805-9A70-2A2F8D2D75E4}" sibTransId="{E08D33FF-6C93-4856-BE87-BD2469FE80BC}"/>
    <dgm:cxn modelId="{52F2CB68-6515-4A2B-B924-D2598334B87B}" srcId="{3A34C578-4905-4AF8-A883-11F23309C04B}" destId="{25A1B8A0-CAD7-4888-AD26-F3980FEAA8F2}" srcOrd="2" destOrd="0" parTransId="{AFDD1285-554A-4ED5-A134-56AF6F621916}" sibTransId="{FED0784F-9402-4F45-AD81-7F1B83E2517E}"/>
    <dgm:cxn modelId="{68328869-AEE6-4661-857C-00B24A3E46CC}" type="presOf" srcId="{B744F866-FAB3-4293-8ECF-0E76871E3AEA}" destId="{99220712-F8AB-409C-8FF3-FE26C831519C}" srcOrd="0" destOrd="0" presId="urn:microsoft.com/office/officeart/2005/8/layout/hierarchy6"/>
    <dgm:cxn modelId="{4CD4ED8C-AA7F-43F7-A603-4554D15EEF63}" type="presOf" srcId="{3A34C578-4905-4AF8-A883-11F23309C04B}" destId="{3D70E6FF-3CB9-4A1A-8365-FEFD0E0AEFD2}" srcOrd="0" destOrd="0" presId="urn:microsoft.com/office/officeart/2005/8/layout/hierarchy6"/>
    <dgm:cxn modelId="{CC86058D-3CCB-48B6-BA3B-1721DB2D1CE1}" srcId="{F79E1719-A711-47AB-BFDC-A50681641FB2}" destId="{DA173757-C9BF-4E3C-810C-19BD96A625D2}" srcOrd="1" destOrd="0" parTransId="{3F9222C9-0305-4082-8EE3-C946E1AC4EBD}" sibTransId="{CFAE6DCA-6BAA-4276-8F7E-FE9EA175A7A8}"/>
    <dgm:cxn modelId="{28BAA998-4774-4B6A-8CD7-E64B1D78AA77}" type="presOf" srcId="{25A1B8A0-CAD7-4888-AD26-F3980FEAA8F2}" destId="{93EFAB6C-64CC-4E5A-A9EA-ECF9F77E297C}" srcOrd="0" destOrd="0" presId="urn:microsoft.com/office/officeart/2005/8/layout/hierarchy6"/>
    <dgm:cxn modelId="{5A2E3FA4-4776-47EB-9253-0EB5C694093F}" srcId="{3A34C578-4905-4AF8-A883-11F23309C04B}" destId="{F79E1719-A711-47AB-BFDC-A50681641FB2}" srcOrd="0" destOrd="0" parTransId="{7689F177-05C9-4219-A70A-CD1ADD29DBC4}" sibTransId="{C0A8A109-38FE-4759-BFA2-9A56FFD2AD08}"/>
    <dgm:cxn modelId="{746CD3A7-76D6-44BA-8150-41EA64A18B99}" srcId="{F79E1719-A711-47AB-BFDC-A50681641FB2}" destId="{A4B203EF-AF12-420C-8959-2EBFF61EFCCD}" srcOrd="0" destOrd="0" parTransId="{2134F1D8-090F-415C-896B-CEE6244DF72D}" sibTransId="{DB4A81DE-9A43-4BB3-8407-3477A34DA46C}"/>
    <dgm:cxn modelId="{F97EFFA8-BEC9-6B46-B661-0A4EA02F30DE}" srcId="{3A34C578-4905-4AF8-A883-11F23309C04B}" destId="{C852AD93-13A4-1646-922B-7DE6C7C1729B}" srcOrd="3" destOrd="0" parTransId="{975C0BF9-18E7-624D-B20B-CE643750ED1D}" sibTransId="{2B99FB3B-DDB0-2E4F-B1CD-C33F089D6314}"/>
    <dgm:cxn modelId="{9498E0AC-8E07-4738-8751-BED2DB5FA573}" type="presOf" srcId="{DA173757-C9BF-4E3C-810C-19BD96A625D2}" destId="{FBD79FF5-D942-49AD-932D-784AD5F15E32}" srcOrd="0" destOrd="0" presId="urn:microsoft.com/office/officeart/2005/8/layout/hierarchy6"/>
    <dgm:cxn modelId="{6A3E5AB7-2D22-47A1-84ED-5C0953703599}" type="presOf" srcId="{8A667492-D3C2-47EE-9991-65C852C929E5}" destId="{6A27DAD3-66E1-4B93-A794-56B9BF46586D}" srcOrd="0" destOrd="0" presId="urn:microsoft.com/office/officeart/2005/8/layout/hierarchy6"/>
    <dgm:cxn modelId="{075ECAC3-67E5-A34D-8B47-F8E808691FBD}" type="presOf" srcId="{C852AD93-13A4-1646-922B-7DE6C7C1729B}" destId="{B04A1D7E-0033-794B-B747-71254F79D980}" srcOrd="1" destOrd="0" presId="urn:microsoft.com/office/officeart/2005/8/layout/hierarchy6"/>
    <dgm:cxn modelId="{DF2B19C5-6D07-456A-850C-D0E7330D9D6F}" type="presOf" srcId="{410A4E83-8FF6-4805-9A70-2A2F8D2D75E4}" destId="{850692B2-4C47-49E0-94B7-5A3F4C700F70}" srcOrd="0" destOrd="0" presId="urn:microsoft.com/office/officeart/2005/8/layout/hierarchy6"/>
    <dgm:cxn modelId="{B2F086CA-F36B-482D-A999-F9ABDB18D61E}" type="presOf" srcId="{C7B5E644-B0DB-488B-BAE6-800A180FA210}" destId="{ABA2D3D7-0360-47FD-AB79-4EFB11D21D76}" srcOrd="1" destOrd="0" presId="urn:microsoft.com/office/officeart/2005/8/layout/hierarchy6"/>
    <dgm:cxn modelId="{76E114CE-1034-444A-A4E6-8B78F8AF2B2C}" type="presOf" srcId="{F79E1719-A711-47AB-BFDC-A50681641FB2}" destId="{7432F717-1D11-4B91-B822-91E8EB50D0B7}" srcOrd="0" destOrd="0" presId="urn:microsoft.com/office/officeart/2005/8/layout/hierarchy6"/>
    <dgm:cxn modelId="{09E401D7-9A02-4510-91C1-21BE3E35CD84}" type="presOf" srcId="{18C1DE55-43F5-4716-B4F2-67B64E8A0783}" destId="{D6A0D848-7246-4804-91CA-9932AC71BAEC}" srcOrd="0" destOrd="0" presId="urn:microsoft.com/office/officeart/2005/8/layout/hierarchy6"/>
    <dgm:cxn modelId="{571B21DC-4653-5441-9DF2-15637A5EFCF4}" type="presOf" srcId="{C852AD93-13A4-1646-922B-7DE6C7C1729B}" destId="{14F733AA-6A9E-5E43-92EB-646CF9BFFC77}" srcOrd="0" destOrd="0" presId="urn:microsoft.com/office/officeart/2005/8/layout/hierarchy6"/>
    <dgm:cxn modelId="{A3C8A9E4-7F37-41B4-8C1E-428028EA6724}" srcId="{3A34C578-4905-4AF8-A883-11F23309C04B}" destId="{C7B5E644-B0DB-488B-BAE6-800A180FA210}" srcOrd="1" destOrd="0" parTransId="{AF75E3A1-1CE6-4BD4-8FF5-D0A1A469226D}" sibTransId="{FFEC2656-EB0D-4AE9-AA52-9E21653E0453}"/>
    <dgm:cxn modelId="{83F58BF4-D6E7-4F72-9604-D2DF089A1618}" srcId="{A4B203EF-AF12-420C-8959-2EBFF61EFCCD}" destId="{8A667492-D3C2-47EE-9991-65C852C929E5}" srcOrd="0" destOrd="0" parTransId="{1AD38DF3-9234-4C45-8007-635DC5568661}" sibTransId="{E08400AA-D5FE-43CB-A144-F65F9B4E3AF0}"/>
    <dgm:cxn modelId="{BBBE16F6-B01C-4D01-BE85-8AC26AF96F3E}" type="presOf" srcId="{1AD38DF3-9234-4C45-8007-635DC5568661}" destId="{EA3E0409-5440-4E73-B40F-5FB26BFDAA90}" srcOrd="0" destOrd="0" presId="urn:microsoft.com/office/officeart/2005/8/layout/hierarchy6"/>
    <dgm:cxn modelId="{9DDD06FA-621D-444E-B4F7-D22FFE8C8133}" type="presOf" srcId="{3F9222C9-0305-4082-8EE3-C946E1AC4EBD}" destId="{22F51D9E-BC0D-461D-B4E6-4319104F17A6}" srcOrd="0" destOrd="0" presId="urn:microsoft.com/office/officeart/2005/8/layout/hierarchy6"/>
    <dgm:cxn modelId="{4EC8AFFF-AD6E-4821-8AE1-C6538249DEA2}" type="presOf" srcId="{25A1B8A0-CAD7-4888-AD26-F3980FEAA8F2}" destId="{7279CC07-61DD-4066-AEDE-0D90C9476C78}" srcOrd="1" destOrd="0" presId="urn:microsoft.com/office/officeart/2005/8/layout/hierarchy6"/>
    <dgm:cxn modelId="{83B82671-6D69-463E-BAF6-677001459050}" type="presParOf" srcId="{3D70E6FF-3CB9-4A1A-8365-FEFD0E0AEFD2}" destId="{7B256B5D-5CB5-4D04-AEBF-DAFBD721FCE0}" srcOrd="0" destOrd="0" presId="urn:microsoft.com/office/officeart/2005/8/layout/hierarchy6"/>
    <dgm:cxn modelId="{2DE0B87C-7AC6-40DB-A300-F3AED1F7DE26}" type="presParOf" srcId="{7B256B5D-5CB5-4D04-AEBF-DAFBD721FCE0}" destId="{15972576-AE2B-41E1-AE12-6EF94C338739}" srcOrd="0" destOrd="0" presId="urn:microsoft.com/office/officeart/2005/8/layout/hierarchy6"/>
    <dgm:cxn modelId="{E716E474-9038-4852-A6F1-BB0CFFCCB91E}" type="presParOf" srcId="{7B256B5D-5CB5-4D04-AEBF-DAFBD721FCE0}" destId="{C4CAE978-9B35-46A8-900A-AF520806E374}" srcOrd="1" destOrd="0" presId="urn:microsoft.com/office/officeart/2005/8/layout/hierarchy6"/>
    <dgm:cxn modelId="{FC39260C-FF52-41D8-BFA1-8205FC3940D8}" type="presParOf" srcId="{C4CAE978-9B35-46A8-900A-AF520806E374}" destId="{12EDD493-13BB-4D60-A61E-A3BADF726391}" srcOrd="0" destOrd="0" presId="urn:microsoft.com/office/officeart/2005/8/layout/hierarchy6"/>
    <dgm:cxn modelId="{6E5C1521-6D06-45C5-B21E-82A34C9FB8F9}" type="presParOf" srcId="{12EDD493-13BB-4D60-A61E-A3BADF726391}" destId="{7432F717-1D11-4B91-B822-91E8EB50D0B7}" srcOrd="0" destOrd="0" presId="urn:microsoft.com/office/officeart/2005/8/layout/hierarchy6"/>
    <dgm:cxn modelId="{33856F59-692B-433F-8B53-24DF204A31E5}" type="presParOf" srcId="{12EDD493-13BB-4D60-A61E-A3BADF726391}" destId="{6AEB5BD9-E474-40ED-BE86-04831A61185A}" srcOrd="1" destOrd="0" presId="urn:microsoft.com/office/officeart/2005/8/layout/hierarchy6"/>
    <dgm:cxn modelId="{D5F0BFBF-6BF5-4D6F-82C4-C580B392DA09}" type="presParOf" srcId="{6AEB5BD9-E474-40ED-BE86-04831A61185A}" destId="{6D23C3D0-A1E9-4B94-A5A6-DB0ADF8A688E}" srcOrd="0" destOrd="0" presId="urn:microsoft.com/office/officeart/2005/8/layout/hierarchy6"/>
    <dgm:cxn modelId="{6E458873-A52B-4848-BA8F-30E05AFDE56C}" type="presParOf" srcId="{6AEB5BD9-E474-40ED-BE86-04831A61185A}" destId="{325B7B48-25F4-47C0-8422-5DA63087902C}" srcOrd="1" destOrd="0" presId="urn:microsoft.com/office/officeart/2005/8/layout/hierarchy6"/>
    <dgm:cxn modelId="{50E23C14-B3BA-47A4-A61F-1739F131EB81}" type="presParOf" srcId="{325B7B48-25F4-47C0-8422-5DA63087902C}" destId="{EF0890B2-B502-44B8-A7E0-4A028BC1ED30}" srcOrd="0" destOrd="0" presId="urn:microsoft.com/office/officeart/2005/8/layout/hierarchy6"/>
    <dgm:cxn modelId="{A4696BD6-4A1E-4AE1-A481-1823D1E0F307}" type="presParOf" srcId="{325B7B48-25F4-47C0-8422-5DA63087902C}" destId="{C3FC2825-13DF-47EF-8C6E-14821A67A459}" srcOrd="1" destOrd="0" presId="urn:microsoft.com/office/officeart/2005/8/layout/hierarchy6"/>
    <dgm:cxn modelId="{D3C8CB90-506E-4E46-A144-618AD6AE01A1}" type="presParOf" srcId="{C3FC2825-13DF-47EF-8C6E-14821A67A459}" destId="{EA3E0409-5440-4E73-B40F-5FB26BFDAA90}" srcOrd="0" destOrd="0" presId="urn:microsoft.com/office/officeart/2005/8/layout/hierarchy6"/>
    <dgm:cxn modelId="{CD05A6B1-AAD1-4FC5-8963-3D2403CC7932}" type="presParOf" srcId="{C3FC2825-13DF-47EF-8C6E-14821A67A459}" destId="{962B324C-3E52-4EC2-91A7-282F27218009}" srcOrd="1" destOrd="0" presId="urn:microsoft.com/office/officeart/2005/8/layout/hierarchy6"/>
    <dgm:cxn modelId="{C7B20E5A-A240-4902-81CF-3F713B5713A2}" type="presParOf" srcId="{962B324C-3E52-4EC2-91A7-282F27218009}" destId="{6A27DAD3-66E1-4B93-A794-56B9BF46586D}" srcOrd="0" destOrd="0" presId="urn:microsoft.com/office/officeart/2005/8/layout/hierarchy6"/>
    <dgm:cxn modelId="{F8B04BDB-D1FA-4463-BAB7-6A1DA7B1555A}" type="presParOf" srcId="{962B324C-3E52-4EC2-91A7-282F27218009}" destId="{313A7505-EB77-444F-8BC7-E98D165B3F2F}" srcOrd="1" destOrd="0" presId="urn:microsoft.com/office/officeart/2005/8/layout/hierarchy6"/>
    <dgm:cxn modelId="{7B93B0A3-28D5-4241-B19D-316AC344BF48}" type="presParOf" srcId="{C3FC2825-13DF-47EF-8C6E-14821A67A459}" destId="{850692B2-4C47-49E0-94B7-5A3F4C700F70}" srcOrd="2" destOrd="0" presId="urn:microsoft.com/office/officeart/2005/8/layout/hierarchy6"/>
    <dgm:cxn modelId="{2989A203-AAAE-4AAB-AF1F-1C59A4E8B1C4}" type="presParOf" srcId="{C3FC2825-13DF-47EF-8C6E-14821A67A459}" destId="{C9E65643-CE4E-4EA2-9159-87A63235E250}" srcOrd="3" destOrd="0" presId="urn:microsoft.com/office/officeart/2005/8/layout/hierarchy6"/>
    <dgm:cxn modelId="{75D75A90-2062-43A2-8D94-0C03F5D27289}" type="presParOf" srcId="{C9E65643-CE4E-4EA2-9159-87A63235E250}" destId="{57150329-4496-4AB8-9C1F-C6DD86F945BB}" srcOrd="0" destOrd="0" presId="urn:microsoft.com/office/officeart/2005/8/layout/hierarchy6"/>
    <dgm:cxn modelId="{74871CF2-2847-4E36-8786-A48C400C742B}" type="presParOf" srcId="{C9E65643-CE4E-4EA2-9159-87A63235E250}" destId="{5CC2ED86-B97A-48A8-8E1A-480CEC710C09}" srcOrd="1" destOrd="0" presId="urn:microsoft.com/office/officeart/2005/8/layout/hierarchy6"/>
    <dgm:cxn modelId="{FF863115-CF4B-4545-8FA5-EE0FC1D01CDE}" type="presParOf" srcId="{C3FC2825-13DF-47EF-8C6E-14821A67A459}" destId="{B6249B48-4B4B-44B7-955E-157A1698BD4F}" srcOrd="4" destOrd="0" presId="urn:microsoft.com/office/officeart/2005/8/layout/hierarchy6"/>
    <dgm:cxn modelId="{F7E5BC4F-2A42-4A1C-8A7C-CF4527D20514}" type="presParOf" srcId="{C3FC2825-13DF-47EF-8C6E-14821A67A459}" destId="{DBD4ED30-9AE2-4435-83D6-A01A77F977B4}" srcOrd="5" destOrd="0" presId="urn:microsoft.com/office/officeart/2005/8/layout/hierarchy6"/>
    <dgm:cxn modelId="{55878805-DE9B-4EF9-ABB4-ED4051C534FE}" type="presParOf" srcId="{DBD4ED30-9AE2-4435-83D6-A01A77F977B4}" destId="{941A646B-AC68-459C-9727-73A0A7CEA1E9}" srcOrd="0" destOrd="0" presId="urn:microsoft.com/office/officeart/2005/8/layout/hierarchy6"/>
    <dgm:cxn modelId="{D82ADCFD-BE08-476F-A612-71156AE38A46}" type="presParOf" srcId="{DBD4ED30-9AE2-4435-83D6-A01A77F977B4}" destId="{8A789B2B-07FC-40D5-9515-98AD4C726C31}" srcOrd="1" destOrd="0" presId="urn:microsoft.com/office/officeart/2005/8/layout/hierarchy6"/>
    <dgm:cxn modelId="{65EDCDD5-46BE-4448-B6E7-24AA7A910BF5}" type="presParOf" srcId="{C3FC2825-13DF-47EF-8C6E-14821A67A459}" destId="{D6A0D848-7246-4804-91CA-9932AC71BAEC}" srcOrd="6" destOrd="0" presId="urn:microsoft.com/office/officeart/2005/8/layout/hierarchy6"/>
    <dgm:cxn modelId="{55794972-0AF4-48E8-940D-1F1CD5BE700D}" type="presParOf" srcId="{C3FC2825-13DF-47EF-8C6E-14821A67A459}" destId="{839A9863-B098-4603-A295-BD71ECFB66FB}" srcOrd="7" destOrd="0" presId="urn:microsoft.com/office/officeart/2005/8/layout/hierarchy6"/>
    <dgm:cxn modelId="{B39E2F61-928F-4052-BE4D-D458DB019A6F}" type="presParOf" srcId="{839A9863-B098-4603-A295-BD71ECFB66FB}" destId="{99220712-F8AB-409C-8FF3-FE26C831519C}" srcOrd="0" destOrd="0" presId="urn:microsoft.com/office/officeart/2005/8/layout/hierarchy6"/>
    <dgm:cxn modelId="{6CF28E3C-4EBE-44E2-A7FB-BB365439AF8D}" type="presParOf" srcId="{839A9863-B098-4603-A295-BD71ECFB66FB}" destId="{4C2796BC-D508-453C-94D0-DEC3EA05EF1C}" srcOrd="1" destOrd="0" presId="urn:microsoft.com/office/officeart/2005/8/layout/hierarchy6"/>
    <dgm:cxn modelId="{DCB22008-36E7-4554-9749-F60F3AC2002E}" type="presParOf" srcId="{6AEB5BD9-E474-40ED-BE86-04831A61185A}" destId="{22F51D9E-BC0D-461D-B4E6-4319104F17A6}" srcOrd="2" destOrd="0" presId="urn:microsoft.com/office/officeart/2005/8/layout/hierarchy6"/>
    <dgm:cxn modelId="{C9ECA36F-A834-411A-BD56-CE5BD284059D}" type="presParOf" srcId="{6AEB5BD9-E474-40ED-BE86-04831A61185A}" destId="{A1CDDEC9-8BC4-4097-84C6-1FFD880628A2}" srcOrd="3" destOrd="0" presId="urn:microsoft.com/office/officeart/2005/8/layout/hierarchy6"/>
    <dgm:cxn modelId="{F08EEC20-A3B6-4A74-AB8D-EE04C48EED4C}" type="presParOf" srcId="{A1CDDEC9-8BC4-4097-84C6-1FFD880628A2}" destId="{FBD79FF5-D942-49AD-932D-784AD5F15E32}" srcOrd="0" destOrd="0" presId="urn:microsoft.com/office/officeart/2005/8/layout/hierarchy6"/>
    <dgm:cxn modelId="{F3BF53D3-0FF7-4353-B195-437C014E1E55}" type="presParOf" srcId="{A1CDDEC9-8BC4-4097-84C6-1FFD880628A2}" destId="{C0A8C38A-CDE5-436F-B413-ADBAEE244413}" srcOrd="1" destOrd="0" presId="urn:microsoft.com/office/officeart/2005/8/layout/hierarchy6"/>
    <dgm:cxn modelId="{44CA42D6-7DAC-4F95-BE77-B7BD6CF4A599}" type="presParOf" srcId="{6AEB5BD9-E474-40ED-BE86-04831A61185A}" destId="{C7FB1E59-5AF3-4606-8158-94A4B61EA976}" srcOrd="4" destOrd="0" presId="urn:microsoft.com/office/officeart/2005/8/layout/hierarchy6"/>
    <dgm:cxn modelId="{7AD3E485-B3DA-4A45-AA8D-3896971C60FE}" type="presParOf" srcId="{6AEB5BD9-E474-40ED-BE86-04831A61185A}" destId="{DF5DF1AF-D14E-4860-A084-1D581B2B9559}" srcOrd="5" destOrd="0" presId="urn:microsoft.com/office/officeart/2005/8/layout/hierarchy6"/>
    <dgm:cxn modelId="{5408D7A9-3C27-442F-8F1A-475CA80AAE3E}" type="presParOf" srcId="{DF5DF1AF-D14E-4860-A084-1D581B2B9559}" destId="{F89A8CF1-063C-4B42-B028-4089F2E57537}" srcOrd="0" destOrd="0" presId="urn:microsoft.com/office/officeart/2005/8/layout/hierarchy6"/>
    <dgm:cxn modelId="{06DAE018-E938-4B93-AB18-B2451156A6EE}" type="presParOf" srcId="{DF5DF1AF-D14E-4860-A084-1D581B2B9559}" destId="{867DF313-10F7-410E-A9F5-A0DF6DE0FC5C}" srcOrd="1" destOrd="0" presId="urn:microsoft.com/office/officeart/2005/8/layout/hierarchy6"/>
    <dgm:cxn modelId="{46F79C78-919D-4037-A40B-BC9078134157}" type="presParOf" srcId="{3D70E6FF-3CB9-4A1A-8365-FEFD0E0AEFD2}" destId="{D34BB6E2-F141-4A79-A6A4-BB1A6562C33E}" srcOrd="1" destOrd="0" presId="urn:microsoft.com/office/officeart/2005/8/layout/hierarchy6"/>
    <dgm:cxn modelId="{66727E00-F5FA-4A89-8FC7-5779642ACFA1}" type="presParOf" srcId="{D34BB6E2-F141-4A79-A6A4-BB1A6562C33E}" destId="{09E9790B-78D5-4C74-9CA9-9923BC0C5926}" srcOrd="0" destOrd="0" presId="urn:microsoft.com/office/officeart/2005/8/layout/hierarchy6"/>
    <dgm:cxn modelId="{F70D934F-DCE5-4EB7-944D-8F818A315F37}" type="presParOf" srcId="{09E9790B-78D5-4C74-9CA9-9923BC0C5926}" destId="{E64B3726-D402-4C6E-8861-DE480FE9C296}" srcOrd="0" destOrd="0" presId="urn:microsoft.com/office/officeart/2005/8/layout/hierarchy6"/>
    <dgm:cxn modelId="{E0216D95-8347-4C42-B0D9-41D0A4F2299F}" type="presParOf" srcId="{09E9790B-78D5-4C74-9CA9-9923BC0C5926}" destId="{ABA2D3D7-0360-47FD-AB79-4EFB11D21D76}" srcOrd="1" destOrd="0" presId="urn:microsoft.com/office/officeart/2005/8/layout/hierarchy6"/>
    <dgm:cxn modelId="{14FF88E7-8F7D-4655-9F79-005F12EE4B0C}" type="presParOf" srcId="{D34BB6E2-F141-4A79-A6A4-BB1A6562C33E}" destId="{D26EDC69-6881-4757-B958-5850D57F5EA0}" srcOrd="1" destOrd="0" presId="urn:microsoft.com/office/officeart/2005/8/layout/hierarchy6"/>
    <dgm:cxn modelId="{925FFC28-AEDD-459C-9095-B58DCECE34BC}" type="presParOf" srcId="{D26EDC69-6881-4757-B958-5850D57F5EA0}" destId="{75BB2461-5A4A-457C-B0D7-16DB56E2979D}" srcOrd="0" destOrd="0" presId="urn:microsoft.com/office/officeart/2005/8/layout/hierarchy6"/>
    <dgm:cxn modelId="{1310C188-3C9A-4827-9378-E1A576B88060}" type="presParOf" srcId="{D34BB6E2-F141-4A79-A6A4-BB1A6562C33E}" destId="{9232EFFB-0A94-45EF-8248-5BCF2FF01DD2}" srcOrd="2" destOrd="0" presId="urn:microsoft.com/office/officeart/2005/8/layout/hierarchy6"/>
    <dgm:cxn modelId="{620B7602-BD8B-4321-A692-152871BF41F8}" type="presParOf" srcId="{9232EFFB-0A94-45EF-8248-5BCF2FF01DD2}" destId="{93EFAB6C-64CC-4E5A-A9EA-ECF9F77E297C}" srcOrd="0" destOrd="0" presId="urn:microsoft.com/office/officeart/2005/8/layout/hierarchy6"/>
    <dgm:cxn modelId="{767D9A2F-C892-4569-8140-47F4AD658470}" type="presParOf" srcId="{9232EFFB-0A94-45EF-8248-5BCF2FF01DD2}" destId="{7279CC07-61DD-4066-AEDE-0D90C9476C78}" srcOrd="1" destOrd="0" presId="urn:microsoft.com/office/officeart/2005/8/layout/hierarchy6"/>
    <dgm:cxn modelId="{421A51A9-E816-ED40-9364-538697C1EE31}" type="presParOf" srcId="{D34BB6E2-F141-4A79-A6A4-BB1A6562C33E}" destId="{D1FAE6D2-1877-B042-9801-00C51B9CDD20}" srcOrd="3" destOrd="0" presId="urn:microsoft.com/office/officeart/2005/8/layout/hierarchy6"/>
    <dgm:cxn modelId="{13E60A29-C184-6949-9F29-722E1C8CF1AF}" type="presParOf" srcId="{D1FAE6D2-1877-B042-9801-00C51B9CDD20}" destId="{74199E87-E36D-4841-A0FE-F9DB4AF3FEB9}" srcOrd="0" destOrd="0" presId="urn:microsoft.com/office/officeart/2005/8/layout/hierarchy6"/>
    <dgm:cxn modelId="{78EC8A26-6F75-6A45-B574-66F36FEFD29A}" type="presParOf" srcId="{D34BB6E2-F141-4A79-A6A4-BB1A6562C33E}" destId="{312AE9EC-BDCF-B948-9E28-BEFD848ED830}" srcOrd="4" destOrd="0" presId="urn:microsoft.com/office/officeart/2005/8/layout/hierarchy6"/>
    <dgm:cxn modelId="{D42D9D26-B3FB-3249-97A3-CC8FB5B9C410}" type="presParOf" srcId="{312AE9EC-BDCF-B948-9E28-BEFD848ED830}" destId="{14F733AA-6A9E-5E43-92EB-646CF9BFFC77}" srcOrd="0" destOrd="0" presId="urn:microsoft.com/office/officeart/2005/8/layout/hierarchy6"/>
    <dgm:cxn modelId="{BE2E6DF5-E178-3D4B-B175-5FC2AC39274F}" type="presParOf" srcId="{312AE9EC-BDCF-B948-9E28-BEFD848ED830}" destId="{B04A1D7E-0033-794B-B747-71254F79D98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733AA-6A9E-5E43-92EB-646CF9BFFC77}">
      <dsp:nvSpPr>
        <dsp:cNvPr id="0" name=""/>
        <dsp:cNvSpPr/>
      </dsp:nvSpPr>
      <dsp:spPr>
        <a:xfrm>
          <a:off x="0" y="3586649"/>
          <a:ext cx="10515600" cy="966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200" kern="1200"/>
        </a:p>
      </dsp:txBody>
      <dsp:txXfrm>
        <a:off x="0" y="3586649"/>
        <a:ext cx="3154680" cy="966326"/>
      </dsp:txXfrm>
    </dsp:sp>
    <dsp:sp modelId="{93EFAB6C-64CC-4E5A-A9EA-ECF9F77E297C}">
      <dsp:nvSpPr>
        <dsp:cNvPr id="0" name=""/>
        <dsp:cNvSpPr/>
      </dsp:nvSpPr>
      <dsp:spPr>
        <a:xfrm>
          <a:off x="0" y="3607090"/>
          <a:ext cx="10515600" cy="966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Ordinary  Board Members</a:t>
          </a:r>
          <a:endParaRPr lang="en-US" sz="2200" kern="1200" dirty="0"/>
        </a:p>
      </dsp:txBody>
      <dsp:txXfrm>
        <a:off x="0" y="3607090"/>
        <a:ext cx="3154680" cy="966326"/>
      </dsp:txXfrm>
    </dsp:sp>
    <dsp:sp modelId="{E64B3726-D402-4C6E-8861-DE480FE9C296}">
      <dsp:nvSpPr>
        <dsp:cNvPr id="0" name=""/>
        <dsp:cNvSpPr/>
      </dsp:nvSpPr>
      <dsp:spPr>
        <a:xfrm>
          <a:off x="0" y="2479709"/>
          <a:ext cx="10515600" cy="96632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Executive Board</a:t>
          </a:r>
          <a:endParaRPr lang="en-US" sz="2200" kern="1200" dirty="0"/>
        </a:p>
      </dsp:txBody>
      <dsp:txXfrm>
        <a:off x="0" y="2479709"/>
        <a:ext cx="3154680" cy="966326"/>
      </dsp:txXfrm>
    </dsp:sp>
    <dsp:sp modelId="{7432F717-1D11-4B91-B822-91E8EB50D0B7}">
      <dsp:nvSpPr>
        <dsp:cNvPr id="0" name=""/>
        <dsp:cNvSpPr/>
      </dsp:nvSpPr>
      <dsp:spPr>
        <a:xfrm>
          <a:off x="7414209" y="1412415"/>
          <a:ext cx="120790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Jesus Christ</a:t>
          </a:r>
        </a:p>
      </dsp:txBody>
      <dsp:txXfrm>
        <a:off x="7437795" y="1436001"/>
        <a:ext cx="1160735" cy="758099"/>
      </dsp:txXfrm>
    </dsp:sp>
    <dsp:sp modelId="{6D23C3D0-A1E9-4B94-A5A6-DB0ADF8A688E}">
      <dsp:nvSpPr>
        <dsp:cNvPr id="0" name=""/>
        <dsp:cNvSpPr/>
      </dsp:nvSpPr>
      <dsp:spPr>
        <a:xfrm>
          <a:off x="6337758" y="2217687"/>
          <a:ext cx="1680404" cy="322108"/>
        </a:xfrm>
        <a:custGeom>
          <a:avLst/>
          <a:gdLst/>
          <a:ahLst/>
          <a:cxnLst/>
          <a:rect l="0" t="0" r="0" b="0"/>
          <a:pathLst>
            <a:path>
              <a:moveTo>
                <a:pt x="1680404" y="0"/>
              </a:moveTo>
              <a:lnTo>
                <a:pt x="1680404" y="161054"/>
              </a:lnTo>
              <a:lnTo>
                <a:pt x="0" y="161054"/>
              </a:lnTo>
              <a:lnTo>
                <a:pt x="0" y="3221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890B2-B502-44B8-A7E0-4A028BC1ED30}">
      <dsp:nvSpPr>
        <dsp:cNvPr id="0" name=""/>
        <dsp:cNvSpPr/>
      </dsp:nvSpPr>
      <dsp:spPr>
        <a:xfrm>
          <a:off x="5733804" y="2539796"/>
          <a:ext cx="120790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Paul Mellick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Executive Officer</a:t>
          </a:r>
        </a:p>
      </dsp:txBody>
      <dsp:txXfrm>
        <a:off x="5757390" y="2563382"/>
        <a:ext cx="1160735" cy="758099"/>
      </dsp:txXfrm>
    </dsp:sp>
    <dsp:sp modelId="{EA3E0409-5440-4E73-B40F-5FB26BFDAA90}">
      <dsp:nvSpPr>
        <dsp:cNvPr id="0" name=""/>
        <dsp:cNvSpPr/>
      </dsp:nvSpPr>
      <dsp:spPr>
        <a:xfrm>
          <a:off x="3840378" y="3345067"/>
          <a:ext cx="2497379" cy="322108"/>
        </a:xfrm>
        <a:custGeom>
          <a:avLst/>
          <a:gdLst/>
          <a:ahLst/>
          <a:cxnLst/>
          <a:rect l="0" t="0" r="0" b="0"/>
          <a:pathLst>
            <a:path>
              <a:moveTo>
                <a:pt x="2497379" y="0"/>
              </a:moveTo>
              <a:lnTo>
                <a:pt x="2497379" y="161054"/>
              </a:lnTo>
              <a:lnTo>
                <a:pt x="0" y="161054"/>
              </a:lnTo>
              <a:lnTo>
                <a:pt x="0" y="3221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7DAD3-66E1-4B93-A794-56B9BF46586D}">
      <dsp:nvSpPr>
        <dsp:cNvPr id="0" name=""/>
        <dsp:cNvSpPr/>
      </dsp:nvSpPr>
      <dsp:spPr>
        <a:xfrm>
          <a:off x="3157446" y="3667176"/>
          <a:ext cx="1365865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b="1" kern="1200" dirty="0">
            <a:solidFill>
              <a:schemeClr val="tx1"/>
            </a:solidFill>
          </a:endParaRPr>
        </a:p>
      </dsp:txBody>
      <dsp:txXfrm>
        <a:off x="3181032" y="3690762"/>
        <a:ext cx="1318693" cy="758099"/>
      </dsp:txXfrm>
    </dsp:sp>
    <dsp:sp modelId="{850692B2-4C47-49E0-94B7-5A3F4C700F70}">
      <dsp:nvSpPr>
        <dsp:cNvPr id="0" name=""/>
        <dsp:cNvSpPr/>
      </dsp:nvSpPr>
      <dsp:spPr>
        <a:xfrm>
          <a:off x="5575272" y="3345067"/>
          <a:ext cx="762485" cy="322108"/>
        </a:xfrm>
        <a:custGeom>
          <a:avLst/>
          <a:gdLst/>
          <a:ahLst/>
          <a:cxnLst/>
          <a:rect l="0" t="0" r="0" b="0"/>
          <a:pathLst>
            <a:path>
              <a:moveTo>
                <a:pt x="762485" y="0"/>
              </a:moveTo>
              <a:lnTo>
                <a:pt x="762485" y="161054"/>
              </a:lnTo>
              <a:lnTo>
                <a:pt x="0" y="161054"/>
              </a:lnTo>
              <a:lnTo>
                <a:pt x="0" y="3221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50329-4496-4AB8-9C1F-C6DD86F945BB}">
      <dsp:nvSpPr>
        <dsp:cNvPr id="0" name=""/>
        <dsp:cNvSpPr/>
      </dsp:nvSpPr>
      <dsp:spPr>
        <a:xfrm>
          <a:off x="4885684" y="3667176"/>
          <a:ext cx="1379176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21600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b="1" kern="1200" dirty="0">
              <a:solidFill>
                <a:schemeClr val="tx1"/>
              </a:solidFill>
            </a:rPr>
            <a:t>John </a:t>
          </a:r>
          <a:r>
            <a:rPr lang="en-AU" sz="1600" b="1" kern="1200" dirty="0" err="1">
              <a:solidFill>
                <a:schemeClr val="tx1"/>
              </a:solidFill>
            </a:rPr>
            <a:t>Boldrini</a:t>
          </a:r>
          <a:endParaRPr lang="en-AU" sz="1600" b="1" kern="1200" dirty="0">
            <a:solidFill>
              <a:schemeClr val="tx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>
              <a:solidFill>
                <a:schemeClr val="tx1"/>
              </a:solidFill>
            </a:rPr>
            <a:t>	</a:t>
          </a:r>
        </a:p>
      </dsp:txBody>
      <dsp:txXfrm>
        <a:off x="4909270" y="3690762"/>
        <a:ext cx="1332004" cy="758099"/>
      </dsp:txXfrm>
    </dsp:sp>
    <dsp:sp modelId="{B6249B48-4B4B-44B7-955E-157A1698BD4F}">
      <dsp:nvSpPr>
        <dsp:cNvPr id="0" name=""/>
        <dsp:cNvSpPr/>
      </dsp:nvSpPr>
      <dsp:spPr>
        <a:xfrm>
          <a:off x="6337758" y="3345067"/>
          <a:ext cx="949753" cy="322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54"/>
              </a:lnTo>
              <a:lnTo>
                <a:pt x="949753" y="161054"/>
              </a:lnTo>
              <a:lnTo>
                <a:pt x="949753" y="3221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A646B-AC68-459C-9727-73A0A7CEA1E9}">
      <dsp:nvSpPr>
        <dsp:cNvPr id="0" name=""/>
        <dsp:cNvSpPr/>
      </dsp:nvSpPr>
      <dsp:spPr>
        <a:xfrm>
          <a:off x="6627233" y="3667176"/>
          <a:ext cx="132055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b="1" kern="1200" dirty="0">
              <a:solidFill>
                <a:schemeClr val="tx1"/>
              </a:solidFill>
            </a:rPr>
            <a:t>Rhonda Yuan</a:t>
          </a:r>
        </a:p>
      </dsp:txBody>
      <dsp:txXfrm>
        <a:off x="6650819" y="3690762"/>
        <a:ext cx="1273385" cy="758099"/>
      </dsp:txXfrm>
    </dsp:sp>
    <dsp:sp modelId="{D6A0D848-7246-4804-91CA-9932AC71BAEC}">
      <dsp:nvSpPr>
        <dsp:cNvPr id="0" name=""/>
        <dsp:cNvSpPr/>
      </dsp:nvSpPr>
      <dsp:spPr>
        <a:xfrm>
          <a:off x="6337758" y="3345067"/>
          <a:ext cx="2576358" cy="322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54"/>
              </a:lnTo>
              <a:lnTo>
                <a:pt x="2576358" y="161054"/>
              </a:lnTo>
              <a:lnTo>
                <a:pt x="2576358" y="3221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20712-F8AB-409C-8FF3-FE26C831519C}">
      <dsp:nvSpPr>
        <dsp:cNvPr id="0" name=""/>
        <dsp:cNvSpPr/>
      </dsp:nvSpPr>
      <dsp:spPr>
        <a:xfrm>
          <a:off x="8310162" y="3667176"/>
          <a:ext cx="120790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b="1" kern="1200" dirty="0">
              <a:solidFill>
                <a:schemeClr val="tx1"/>
              </a:solidFill>
            </a:rPr>
            <a:t>Rob </a:t>
          </a:r>
          <a:r>
            <a:rPr lang="en-AU" sz="1600" b="1" kern="1200" dirty="0" err="1">
              <a:solidFill>
                <a:schemeClr val="tx1"/>
              </a:solidFill>
            </a:rPr>
            <a:t>Paciocco</a:t>
          </a:r>
          <a:endParaRPr lang="en-AU" sz="1600" b="1" kern="1200" dirty="0">
            <a:solidFill>
              <a:schemeClr val="tx1"/>
            </a:solidFill>
          </a:endParaRPr>
        </a:p>
      </dsp:txBody>
      <dsp:txXfrm>
        <a:off x="8333748" y="3690762"/>
        <a:ext cx="1160735" cy="758099"/>
      </dsp:txXfrm>
    </dsp:sp>
    <dsp:sp modelId="{22F51D9E-BC0D-461D-B4E6-4319104F17A6}">
      <dsp:nvSpPr>
        <dsp:cNvPr id="0" name=""/>
        <dsp:cNvSpPr/>
      </dsp:nvSpPr>
      <dsp:spPr>
        <a:xfrm>
          <a:off x="7908038" y="2217687"/>
          <a:ext cx="110124" cy="322108"/>
        </a:xfrm>
        <a:custGeom>
          <a:avLst/>
          <a:gdLst/>
          <a:ahLst/>
          <a:cxnLst/>
          <a:rect l="0" t="0" r="0" b="0"/>
          <a:pathLst>
            <a:path>
              <a:moveTo>
                <a:pt x="110124" y="0"/>
              </a:moveTo>
              <a:lnTo>
                <a:pt x="110124" y="161054"/>
              </a:lnTo>
              <a:lnTo>
                <a:pt x="0" y="161054"/>
              </a:lnTo>
              <a:lnTo>
                <a:pt x="0" y="3221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79FF5-D942-49AD-932D-784AD5F15E32}">
      <dsp:nvSpPr>
        <dsp:cNvPr id="0" name=""/>
        <dsp:cNvSpPr/>
      </dsp:nvSpPr>
      <dsp:spPr>
        <a:xfrm>
          <a:off x="7304084" y="2539796"/>
          <a:ext cx="120790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Helen Mellick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Treasurer</a:t>
          </a:r>
        </a:p>
      </dsp:txBody>
      <dsp:txXfrm>
        <a:off x="7327670" y="2563382"/>
        <a:ext cx="1160735" cy="758099"/>
      </dsp:txXfrm>
    </dsp:sp>
    <dsp:sp modelId="{C7FB1E59-5AF3-4606-8158-94A4B61EA976}">
      <dsp:nvSpPr>
        <dsp:cNvPr id="0" name=""/>
        <dsp:cNvSpPr/>
      </dsp:nvSpPr>
      <dsp:spPr>
        <a:xfrm>
          <a:off x="8018163" y="2217687"/>
          <a:ext cx="1570279" cy="322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54"/>
              </a:lnTo>
              <a:lnTo>
                <a:pt x="1570279" y="161054"/>
              </a:lnTo>
              <a:lnTo>
                <a:pt x="1570279" y="3221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A8CF1-063C-4B42-B028-4089F2E57537}">
      <dsp:nvSpPr>
        <dsp:cNvPr id="0" name=""/>
        <dsp:cNvSpPr/>
      </dsp:nvSpPr>
      <dsp:spPr>
        <a:xfrm>
          <a:off x="8874364" y="2539796"/>
          <a:ext cx="1428157" cy="805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b="1" kern="1200" dirty="0">
              <a:solidFill>
                <a:schemeClr val="tx1"/>
              </a:solidFill>
            </a:rPr>
            <a:t>Anna Paciocco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b="1" kern="1200" dirty="0">
              <a:solidFill>
                <a:schemeClr val="tx1"/>
              </a:solidFill>
            </a:rPr>
            <a:t>Executive Secretary</a:t>
          </a:r>
        </a:p>
      </dsp:txBody>
      <dsp:txXfrm>
        <a:off x="8897950" y="2563382"/>
        <a:ext cx="1380985" cy="758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r">
              <a:defRPr sz="1300"/>
            </a:lvl1pPr>
          </a:lstStyle>
          <a:p>
            <a:fld id="{6EFE1635-D40B-47CA-8FB8-5866361132BF}" type="datetimeFigureOut">
              <a:rPr lang="en-US"/>
              <a:t>7/15/26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r">
              <a:defRPr sz="1300"/>
            </a:lvl1pPr>
          </a:lstStyle>
          <a:p>
            <a:fld id="{CFB19900-1A1F-467D-A805-F656B0F26C4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288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r">
              <a:defRPr sz="1300"/>
            </a:lvl1pPr>
          </a:lstStyle>
          <a:p>
            <a:fld id="{180D8D19-6936-408F-B3C5-3B49B374810C}" type="datetimeFigureOut">
              <a:rPr lang="en-US"/>
              <a:t>7/15/26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5" tIns="49517" rIns="99035" bIns="49517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3454182"/>
          </a:xfrm>
          <a:prstGeom prst="rect">
            <a:avLst/>
          </a:prstGeom>
        </p:spPr>
        <p:txBody>
          <a:bodyPr vert="horz" lIns="99035" tIns="49517" rIns="99035" bIns="49517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r">
              <a:defRPr sz="1300"/>
            </a:lvl1pPr>
          </a:lstStyle>
          <a:p>
            <a:fld id="{CD1B3FE2-921C-4EB4-9C61-BFD086FC95A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176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7/15/26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7/15/26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7/15/26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7/15/26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7/15/26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7/15/26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7/15/26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Labeled Hierarchy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314934"/>
              </p:ext>
            </p:extLst>
          </p:nvPr>
        </p:nvGraphicFramePr>
        <p:xfrm>
          <a:off x="844550" y="295275"/>
          <a:ext cx="10515600" cy="58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F17401E-B05B-C744-A10B-F0AECBB51D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16" y="141401"/>
            <a:ext cx="2232646" cy="249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7843"/>
      </p:ext>
    </p:extLst>
  </p:cSld>
  <p:clrMapOvr>
    <a:masterClrMapping/>
  </p:clrMapOvr>
</p:sld>
</file>

<file path=ppt/theme/theme1.xml><?xml version="1.0" encoding="utf-8"?>
<a:theme xmlns:a="http://schemas.openxmlformats.org/drawingml/2006/main" name="Org Chart 03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sational Chart.potx" id="{DBE3683F-CD6B-4E11-920F-A599657B061F}" vid="{2E4A25CA-8B52-4E6B-B697-0BED957ECC79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B66A30C-FC28-4485-BFA0-285339E05E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Organisational Chart</Template>
  <TotalTime>0</TotalTime>
  <Words>25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Org Chart 03 16x9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2016-05-23T01:48:55Z</dcterms:created>
  <dcterms:modified xsi:type="dcterms:W3CDTF">2026-07-15T05:31:22Z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TC027879739991</vt:lpwstr>
  </property>
</Properties>
</file>